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1" r:id="rId3"/>
    <p:sldId id="258" r:id="rId4"/>
    <p:sldId id="260" r:id="rId5"/>
    <p:sldId id="259" r:id="rId6"/>
    <p:sldId id="262" r:id="rId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 varScale="1">
        <p:scale>
          <a:sx n="102" d="100"/>
          <a:sy n="102" d="100"/>
        </p:scale>
        <p:origin x="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210A-BB05-6743-BD24-6E278153134B}" type="datetimeFigureOut">
              <a:rPr lang="it-IT" smtClean="0"/>
              <a:t>26/02/21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F552-2455-0C4D-A2B7-7AF4969D0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031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210A-BB05-6743-BD24-6E278153134B}" type="datetimeFigureOut">
              <a:rPr lang="it-IT" smtClean="0"/>
              <a:t>26/02/21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F552-2455-0C4D-A2B7-7AF4969D0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805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210A-BB05-6743-BD24-6E278153134B}" type="datetimeFigureOut">
              <a:rPr lang="it-IT" smtClean="0"/>
              <a:t>26/02/21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F552-2455-0C4D-A2B7-7AF4969D0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98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210A-BB05-6743-BD24-6E278153134B}" type="datetimeFigureOut">
              <a:rPr lang="it-IT" smtClean="0"/>
              <a:t>26/02/21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F552-2455-0C4D-A2B7-7AF4969D0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55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210A-BB05-6743-BD24-6E278153134B}" type="datetimeFigureOut">
              <a:rPr lang="it-IT" smtClean="0"/>
              <a:t>26/02/21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F552-2455-0C4D-A2B7-7AF4969D0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54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210A-BB05-6743-BD24-6E278153134B}" type="datetimeFigureOut">
              <a:rPr lang="it-IT" smtClean="0"/>
              <a:t>26/02/21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F552-2455-0C4D-A2B7-7AF4969D0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52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210A-BB05-6743-BD24-6E278153134B}" type="datetimeFigureOut">
              <a:rPr lang="it-IT" smtClean="0"/>
              <a:t>26/02/21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F552-2455-0C4D-A2B7-7AF4969D0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6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210A-BB05-6743-BD24-6E278153134B}" type="datetimeFigureOut">
              <a:rPr lang="it-IT" smtClean="0"/>
              <a:t>26/02/21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F552-2455-0C4D-A2B7-7AF4969D0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46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210A-BB05-6743-BD24-6E278153134B}" type="datetimeFigureOut">
              <a:rPr lang="it-IT" smtClean="0"/>
              <a:t>26/02/21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F552-2455-0C4D-A2B7-7AF4969D0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99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210A-BB05-6743-BD24-6E278153134B}" type="datetimeFigureOut">
              <a:rPr lang="it-IT" smtClean="0"/>
              <a:t>26/02/21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F552-2455-0C4D-A2B7-7AF4969D0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70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210A-BB05-6743-BD24-6E278153134B}" type="datetimeFigureOut">
              <a:rPr lang="it-IT" smtClean="0"/>
              <a:t>26/02/21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8F552-2455-0C4D-A2B7-7AF4969D0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910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4210A-BB05-6743-BD24-6E278153134B}" type="datetimeFigureOut">
              <a:rPr lang="it-IT" smtClean="0"/>
              <a:t>26/02/21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8F552-2455-0C4D-A2B7-7AF4969D0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43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interni, colorato&#10;&#10;Descrizione generata automaticamente">
            <a:extLst>
              <a:ext uri="{FF2B5EF4-FFF2-40B4-BE49-F238E27FC236}">
                <a16:creationId xmlns:a16="http://schemas.microsoft.com/office/drawing/2014/main" id="{FECE4637-1226-BD4E-A3A7-DB990F312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6084" r="-2" b="-2"/>
          <a:stretch/>
        </p:blipFill>
        <p:spPr>
          <a:xfrm>
            <a:off x="0" y="10"/>
            <a:ext cx="9905980" cy="6857990"/>
          </a:xfrm>
          <a:prstGeom prst="rect">
            <a:avLst/>
          </a:prstGeom>
        </p:spPr>
      </p:pic>
      <p:sp>
        <p:nvSpPr>
          <p:cNvPr id="19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48508" y="-2008"/>
            <a:ext cx="4557492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84489" y="-2"/>
            <a:ext cx="4421511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2DB76A-F6E4-624B-881A-6C9B9491E7B2}"/>
              </a:ext>
            </a:extLst>
          </p:cNvPr>
          <p:cNvSpPr txBox="1"/>
          <p:nvPr/>
        </p:nvSpPr>
        <p:spPr>
          <a:xfrm>
            <a:off x="6010325" y="1203062"/>
            <a:ext cx="4031636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>
                <a:latin typeface="Chalkboard" panose="03050602040202020205" pitchFamily="66" charset="77"/>
              </a:rPr>
              <a:t>Scuola</a:t>
            </a:r>
            <a:r>
              <a:rPr lang="en-US" sz="1600" dirty="0">
                <a:latin typeface="Chalkboard" panose="03050602040202020205" pitchFamily="66" charset="77"/>
              </a:rPr>
              <a:t> </a:t>
            </a:r>
            <a:r>
              <a:rPr lang="en-US" sz="1600" dirty="0" err="1">
                <a:latin typeface="Chalkboard" panose="03050602040202020205" pitchFamily="66" charset="77"/>
              </a:rPr>
              <a:t>dell’infanzia</a:t>
            </a:r>
            <a:r>
              <a:rPr lang="en-US" sz="1600" dirty="0">
                <a:latin typeface="Chalkboard" panose="03050602040202020205" pitchFamily="66" charset="77"/>
              </a:rPr>
              <a:t> Stella del </a:t>
            </a:r>
            <a:r>
              <a:rPr lang="en-US" sz="1600" dirty="0" err="1">
                <a:latin typeface="Chalkboard" panose="03050602040202020205" pitchFamily="66" charset="77"/>
              </a:rPr>
              <a:t>Mattino</a:t>
            </a:r>
            <a:endParaRPr lang="en-US" sz="1600" dirty="0">
              <a:latin typeface="Chalkboard" panose="03050602040202020205" pitchFamily="66" charset="77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Chalkboard" panose="03050602040202020205" pitchFamily="66" charset="77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Chalkboard" panose="03050602040202020205" pitchFamily="66" charset="77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Chalkboard" panose="03050602040202020205" pitchFamily="66" charset="77"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latin typeface="Chalkboard" panose="03050602040202020205" pitchFamily="66" charset="77"/>
              </a:rPr>
              <a:t>Febbraio</a:t>
            </a:r>
            <a:r>
              <a:rPr lang="en-US" sz="2400" dirty="0">
                <a:latin typeface="Chalkboard" panose="03050602040202020205" pitchFamily="66" charset="77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891639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magine 8" descr="Immagine che contiene persona, interni, persone&#10;&#10;Descrizione generata automaticamente">
            <a:extLst>
              <a:ext uri="{FF2B5EF4-FFF2-40B4-BE49-F238E27FC236}">
                <a16:creationId xmlns:a16="http://schemas.microsoft.com/office/drawing/2014/main" id="{4540F150-44AB-B542-A05F-46E35D556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72" r="2" b="25447"/>
          <a:stretch/>
        </p:blipFill>
        <p:spPr>
          <a:xfrm rot="5400000">
            <a:off x="-1287194" y="2167730"/>
            <a:ext cx="6136403" cy="2903232"/>
          </a:xfrm>
          <a:prstGeom prst="rect">
            <a:avLst/>
          </a:prstGeom>
        </p:spPr>
      </p:pic>
      <p:pic>
        <p:nvPicPr>
          <p:cNvPr id="11" name="Immagine 10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0E88210E-C8BB-F545-91FE-EEC85ABF5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7" r="20339"/>
          <a:stretch/>
        </p:blipFill>
        <p:spPr>
          <a:xfrm rot="5400000">
            <a:off x="3365945" y="199039"/>
            <a:ext cx="3176540" cy="310920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26D773-C037-3C4F-B7DA-FB10400260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245"/>
          <a:stretch/>
        </p:blipFill>
        <p:spPr>
          <a:xfrm rot="5400000">
            <a:off x="6621236" y="196291"/>
            <a:ext cx="3181966" cy="3109203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D47E798-5FCD-2449-B74C-505E4CA6E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405"/>
          <a:stretch/>
        </p:blipFill>
        <p:spPr>
          <a:xfrm rot="5400000">
            <a:off x="3366558" y="3545289"/>
            <a:ext cx="3175314" cy="3109203"/>
          </a:xfrm>
          <a:prstGeom prst="rect">
            <a:avLst/>
          </a:prstGeom>
        </p:spPr>
      </p:pic>
      <p:pic>
        <p:nvPicPr>
          <p:cNvPr id="5" name="Immagine 4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3EE44F61-9F9D-5D47-B969-1F665691E9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76" r="4029" b="-3"/>
          <a:stretch/>
        </p:blipFill>
        <p:spPr>
          <a:xfrm>
            <a:off x="6657618" y="3505966"/>
            <a:ext cx="3109203" cy="318158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E0C2965-F7D2-3D42-8D2D-C934A6A38FE4}"/>
              </a:ext>
            </a:extLst>
          </p:cNvPr>
          <p:cNvSpPr txBox="1"/>
          <p:nvPr/>
        </p:nvSpPr>
        <p:spPr>
          <a:xfrm>
            <a:off x="563671" y="159909"/>
            <a:ext cx="254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halkboard" panose="03050602040202020205" pitchFamily="66" charset="77"/>
              </a:rPr>
              <a:t>Puntini…</a:t>
            </a:r>
          </a:p>
        </p:txBody>
      </p:sp>
    </p:spTree>
    <p:extLst>
      <p:ext uri="{BB962C8B-B14F-4D97-AF65-F5344CB8AC3E}">
        <p14:creationId xmlns:p14="http://schemas.microsoft.com/office/powerpoint/2010/main" val="2670241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247782D6-288D-ED44-8E48-1979810A4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69" r="2" b="15549"/>
          <a:stretch/>
        </p:blipFill>
        <p:spPr>
          <a:xfrm rot="5400000">
            <a:off x="-1290605" y="2176957"/>
            <a:ext cx="6123878" cy="2897306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241439BC-AE72-0B41-B0B5-09B84772C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0" r="17266"/>
          <a:stretch/>
        </p:blipFill>
        <p:spPr>
          <a:xfrm rot="5400000">
            <a:off x="3365945" y="199039"/>
            <a:ext cx="3176540" cy="3109203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835144B1-C25A-9147-B0DE-E854385A7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245"/>
          <a:stretch/>
        </p:blipFill>
        <p:spPr>
          <a:xfrm rot="5400000">
            <a:off x="6621236" y="196291"/>
            <a:ext cx="3181966" cy="3109203"/>
          </a:xfrm>
          <a:prstGeom prst="rect">
            <a:avLst/>
          </a:prstGeom>
        </p:spPr>
      </p:pic>
      <p:pic>
        <p:nvPicPr>
          <p:cNvPr id="4" name="Immagine 3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E9E44E92-0C79-A046-9325-316F459086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52" r="7807" b="-4"/>
          <a:stretch/>
        </p:blipFill>
        <p:spPr>
          <a:xfrm>
            <a:off x="3399614" y="3512234"/>
            <a:ext cx="3109203" cy="3175314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EF12DC40-29AD-B643-9031-61FFF0F40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7" r="20367"/>
          <a:stretch/>
        </p:blipFill>
        <p:spPr>
          <a:xfrm rot="5400000">
            <a:off x="6621428" y="3542155"/>
            <a:ext cx="3181582" cy="310920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627A126-DAB4-ED47-8C31-880CA9B543A1}"/>
              </a:ext>
            </a:extLst>
          </p:cNvPr>
          <p:cNvSpPr txBox="1"/>
          <p:nvPr/>
        </p:nvSpPr>
        <p:spPr>
          <a:xfrm>
            <a:off x="1139886" y="170451"/>
            <a:ext cx="117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halkboard" panose="03050602040202020205" pitchFamily="66" charset="77"/>
              </a:rPr>
              <a:t>…e linee</a:t>
            </a:r>
          </a:p>
        </p:txBody>
      </p:sp>
    </p:spTree>
    <p:extLst>
      <p:ext uri="{BB962C8B-B14F-4D97-AF65-F5344CB8AC3E}">
        <p14:creationId xmlns:p14="http://schemas.microsoft.com/office/powerpoint/2010/main" val="379963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C70D60D-6722-4555-B180-3E7F45065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magine 10" descr="Immagine che contiene interni, arance, arancia, contatore&#10;&#10;Descrizione generata automaticamente">
            <a:extLst>
              <a:ext uri="{FF2B5EF4-FFF2-40B4-BE49-F238E27FC236}">
                <a16:creationId xmlns:a16="http://schemas.microsoft.com/office/drawing/2014/main" id="{DB0FCF4E-5BEB-304A-8AB5-3574FAB64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915" b="2"/>
          <a:stretch/>
        </p:blipFill>
        <p:spPr>
          <a:xfrm>
            <a:off x="263452" y="324496"/>
            <a:ext cx="3724138" cy="5976308"/>
          </a:xfrm>
          <a:prstGeom prst="rect">
            <a:avLst/>
          </a:prstGeom>
        </p:spPr>
      </p:pic>
      <p:pic>
        <p:nvPicPr>
          <p:cNvPr id="7" name="Immagine 6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3717AD38-719E-F640-9B76-381419E284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46" r="-2" b="19290"/>
          <a:stretch/>
        </p:blipFill>
        <p:spPr>
          <a:xfrm>
            <a:off x="4071652" y="324496"/>
            <a:ext cx="3690478" cy="4115776"/>
          </a:xfrm>
          <a:prstGeom prst="rect">
            <a:avLst/>
          </a:prstGeom>
        </p:spPr>
      </p:pic>
      <p:pic>
        <p:nvPicPr>
          <p:cNvPr id="9" name="Immagine 8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5F5565B4-DF7D-F24E-A284-85DB8D92C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0179"/>
          <a:stretch/>
        </p:blipFill>
        <p:spPr>
          <a:xfrm>
            <a:off x="7824518" y="316370"/>
            <a:ext cx="1818028" cy="2028511"/>
          </a:xfrm>
          <a:prstGeom prst="rect">
            <a:avLst/>
          </a:prstGeom>
        </p:spPr>
      </p:pic>
      <p:pic>
        <p:nvPicPr>
          <p:cNvPr id="3" name="Immagine 2" descr="Immagine che contiene testo, interni, ingombro&#10;&#10;Descrizione generata automaticamente">
            <a:extLst>
              <a:ext uri="{FF2B5EF4-FFF2-40B4-BE49-F238E27FC236}">
                <a16:creationId xmlns:a16="http://schemas.microsoft.com/office/drawing/2014/main" id="{1D808C0C-490D-A749-96C4-51B3176165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90" r="-5" b="36498"/>
          <a:stretch/>
        </p:blipFill>
        <p:spPr>
          <a:xfrm>
            <a:off x="7824518" y="2417728"/>
            <a:ext cx="1828484" cy="2029968"/>
          </a:xfrm>
          <a:prstGeom prst="rect">
            <a:avLst/>
          </a:prstGeom>
        </p:spPr>
      </p:pic>
      <p:pic>
        <p:nvPicPr>
          <p:cNvPr id="5" name="Immagine 4" descr="Immagine che contiene tavolo, persona, interni&#10;&#10;Descrizione generata automaticamente">
            <a:extLst>
              <a:ext uri="{FF2B5EF4-FFF2-40B4-BE49-F238E27FC236}">
                <a16:creationId xmlns:a16="http://schemas.microsoft.com/office/drawing/2014/main" id="{588D0504-D411-B44C-877D-D809B3D377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99" r="-3" b="34132"/>
          <a:stretch/>
        </p:blipFill>
        <p:spPr>
          <a:xfrm>
            <a:off x="4055588" y="4544616"/>
            <a:ext cx="5586958" cy="175618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7CFD112-9485-664C-9EA4-387D0474D1C8}"/>
              </a:ext>
            </a:extLst>
          </p:cNvPr>
          <p:cNvSpPr txBox="1"/>
          <p:nvPr/>
        </p:nvSpPr>
        <p:spPr>
          <a:xfrm>
            <a:off x="4572000" y="6313118"/>
            <a:ext cx="4997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halkboard" panose="03050602040202020205" pitchFamily="66" charset="77"/>
              </a:rPr>
              <a:t>Scopriamo l’inverno con i nostri sensi…</a:t>
            </a:r>
          </a:p>
        </p:txBody>
      </p:sp>
    </p:spTree>
    <p:extLst>
      <p:ext uri="{BB962C8B-B14F-4D97-AF65-F5344CB8AC3E}">
        <p14:creationId xmlns:p14="http://schemas.microsoft.com/office/powerpoint/2010/main" val="1108843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10F49FEE-8F9A-F042-B399-E27D910C5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2" r="2410"/>
          <a:stretch/>
        </p:blipFill>
        <p:spPr>
          <a:xfrm>
            <a:off x="20" y="10"/>
            <a:ext cx="3766323" cy="3428986"/>
          </a:xfrm>
          <a:prstGeom prst="rect">
            <a:avLst/>
          </a:prstGeom>
        </p:spPr>
      </p:pic>
      <p:pic>
        <p:nvPicPr>
          <p:cNvPr id="13" name="Immagine 12" descr="Immagine che contiene giocattolo, colorato&#10;&#10;Descrizione generata automaticamente">
            <a:extLst>
              <a:ext uri="{FF2B5EF4-FFF2-40B4-BE49-F238E27FC236}">
                <a16:creationId xmlns:a16="http://schemas.microsoft.com/office/drawing/2014/main" id="{79E4B182-1EDF-8E4E-A675-09D556FFA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24" r="2" b="6120"/>
          <a:stretch/>
        </p:blipFill>
        <p:spPr>
          <a:xfrm>
            <a:off x="20" y="3548987"/>
            <a:ext cx="3766323" cy="3309011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03BE786C-F328-FB40-8618-427CF87E2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7" r="12613" b="2"/>
          <a:stretch/>
        </p:blipFill>
        <p:spPr>
          <a:xfrm>
            <a:off x="3850404" y="10"/>
            <a:ext cx="6055594" cy="4422801"/>
          </a:xfrm>
          <a:prstGeom prst="rect">
            <a:avLst/>
          </a:prstGeom>
        </p:spPr>
      </p:pic>
      <p:pic>
        <p:nvPicPr>
          <p:cNvPr id="3" name="Immagine 2" descr="Immagine che contiene persona, interni, piffero, pastello&#10;&#10;Descrizione generata automaticamente">
            <a:extLst>
              <a:ext uri="{FF2B5EF4-FFF2-40B4-BE49-F238E27FC236}">
                <a16:creationId xmlns:a16="http://schemas.microsoft.com/office/drawing/2014/main" id="{A67E8C64-1D88-C74C-B27F-62557CA3D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01" r="20765" b="-5"/>
          <a:stretch/>
        </p:blipFill>
        <p:spPr>
          <a:xfrm>
            <a:off x="3847928" y="4526276"/>
            <a:ext cx="1975146" cy="2331725"/>
          </a:xfrm>
          <a:prstGeom prst="rect">
            <a:avLst/>
          </a:prstGeom>
        </p:spPr>
      </p:pic>
      <p:pic>
        <p:nvPicPr>
          <p:cNvPr id="7" name="Immagine 6" descr="Immagine che contiene articoli, colorato, parecchi, abiti&#10;&#10;Descrizione generata automaticamente">
            <a:extLst>
              <a:ext uri="{FF2B5EF4-FFF2-40B4-BE49-F238E27FC236}">
                <a16:creationId xmlns:a16="http://schemas.microsoft.com/office/drawing/2014/main" id="{767E87B6-A536-0B48-AAEC-0204E8C903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30526" b="1"/>
          <a:stretch/>
        </p:blipFill>
        <p:spPr>
          <a:xfrm>
            <a:off x="5956729" y="4526274"/>
            <a:ext cx="1734251" cy="2331716"/>
          </a:xfrm>
          <a:prstGeom prst="rect">
            <a:avLst/>
          </a:prstGeom>
        </p:spPr>
      </p:pic>
      <p:pic>
        <p:nvPicPr>
          <p:cNvPr id="9" name="Immagine 8" descr="Immagine che contiene testo, diverso, parecchi&#10;&#10;Descrizione generata automaticamente">
            <a:extLst>
              <a:ext uri="{FF2B5EF4-FFF2-40B4-BE49-F238E27FC236}">
                <a16:creationId xmlns:a16="http://schemas.microsoft.com/office/drawing/2014/main" id="{C01A1D07-22E4-6E45-BB90-F4960250E2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332" r="19625" b="-5"/>
          <a:stretch/>
        </p:blipFill>
        <p:spPr>
          <a:xfrm>
            <a:off x="7946116" y="4526274"/>
            <a:ext cx="1959878" cy="2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4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magine 8" descr="Immagine che contiene testo, stazionario, busta&#10;&#10;Descrizione generata automaticamente">
            <a:extLst>
              <a:ext uri="{FF2B5EF4-FFF2-40B4-BE49-F238E27FC236}">
                <a16:creationId xmlns:a16="http://schemas.microsoft.com/office/drawing/2014/main" id="{C0951409-4E0E-A04E-BA17-FE2B43D42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00"/>
          <a:stretch/>
        </p:blipFill>
        <p:spPr>
          <a:xfrm>
            <a:off x="1865" y="10"/>
            <a:ext cx="6009141" cy="4470857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47F9EC92-5A04-8E4C-A80B-E8D44AB2B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0" r="6291" b="2"/>
          <a:stretch/>
        </p:blipFill>
        <p:spPr>
          <a:xfrm>
            <a:off x="6093124" y="-2"/>
            <a:ext cx="3809855" cy="2228757"/>
          </a:xfrm>
          <a:prstGeom prst="rect">
            <a:avLst/>
          </a:prstGeom>
        </p:spPr>
      </p:pic>
      <p:pic>
        <p:nvPicPr>
          <p:cNvPr id="7" name="Immagine 6" descr="Immagine che contiene interni, colorato&#10;&#10;Descrizione generata automaticamente">
            <a:extLst>
              <a:ext uri="{FF2B5EF4-FFF2-40B4-BE49-F238E27FC236}">
                <a16:creationId xmlns:a16="http://schemas.microsoft.com/office/drawing/2014/main" id="{724BBD03-B118-2C4E-A373-3923A8C5C5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24" r="-2" b="7015"/>
          <a:stretch/>
        </p:blipFill>
        <p:spPr>
          <a:xfrm>
            <a:off x="6093212" y="2324139"/>
            <a:ext cx="3804882" cy="2133380"/>
          </a:xfrm>
          <a:prstGeom prst="rect">
            <a:avLst/>
          </a:prstGeom>
        </p:spPr>
      </p:pic>
      <p:pic>
        <p:nvPicPr>
          <p:cNvPr id="11" name="Immagine 10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A8644054-8478-D343-BD87-966CADF717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85" t="-1612" r="31600" b="1614"/>
          <a:stretch/>
        </p:blipFill>
        <p:spPr>
          <a:xfrm rot="5400000">
            <a:off x="731016" y="3832213"/>
            <a:ext cx="2291750" cy="3759823"/>
          </a:xfrm>
          <a:prstGeom prst="rect">
            <a:avLst/>
          </a:prstGeom>
        </p:spPr>
      </p:pic>
      <p:pic>
        <p:nvPicPr>
          <p:cNvPr id="5" name="Immagine 4" descr="Immagine che contiene finestra, persona, interni&#10;&#10;Descrizione generata automaticamente">
            <a:extLst>
              <a:ext uri="{FF2B5EF4-FFF2-40B4-BE49-F238E27FC236}">
                <a16:creationId xmlns:a16="http://schemas.microsoft.com/office/drawing/2014/main" id="{2EA4389F-60E6-A944-A278-C9C03B1DFA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8" t="25997" r="-1207" b="23606"/>
          <a:stretch/>
        </p:blipFill>
        <p:spPr>
          <a:xfrm>
            <a:off x="3830060" y="4566250"/>
            <a:ext cx="6063152" cy="22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376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2465</TotalTime>
  <Words>19</Words>
  <Application>Microsoft Macintosh PowerPoint</Application>
  <PresentationFormat>A4 (21x29,7 cm)</PresentationFormat>
  <Paragraphs>8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Chalkboard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Guglielmi Ilaria</dc:creator>
  <cp:lastModifiedBy>Guglielmi Ilaria</cp:lastModifiedBy>
  <cp:revision>4</cp:revision>
  <dcterms:created xsi:type="dcterms:W3CDTF">2021-02-24T20:51:32Z</dcterms:created>
  <dcterms:modified xsi:type="dcterms:W3CDTF">2021-02-26T16:00:53Z</dcterms:modified>
</cp:coreProperties>
</file>